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0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41E6F7-C7C0-4A88-B735-E65F9CA8FE7E}"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1E6F7-C7C0-4A88-B735-E65F9CA8FE7E}"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1E6F7-C7C0-4A88-B735-E65F9CA8FE7E}"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1E6F7-C7C0-4A88-B735-E65F9CA8FE7E}"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41E6F7-C7C0-4A88-B735-E65F9CA8FE7E}"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41E6F7-C7C0-4A88-B735-E65F9CA8FE7E}" type="datetimeFigureOut">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41E6F7-C7C0-4A88-B735-E65F9CA8FE7E}" type="datetimeFigureOut">
              <a:rPr lang="en-US" smtClean="0"/>
              <a:t>12/19/2013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41E6F7-C7C0-4A88-B735-E65F9CA8FE7E}" type="datetimeFigureOut">
              <a:rPr lang="en-US" smtClean="0"/>
              <a:t>12/19/2013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1E6F7-C7C0-4A88-B735-E65F9CA8FE7E}" type="datetimeFigureOut">
              <a:rPr lang="en-US" smtClean="0"/>
              <a:t>12/19/2013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1E6F7-C7C0-4A88-B735-E65F9CA8FE7E}" type="datetimeFigureOut">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1E6F7-C7C0-4A88-B735-E65F9CA8FE7E}" type="datetimeFigureOut">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A1352-354D-4D49-9345-55F8DB4AE37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1E6F7-C7C0-4A88-B735-E65F9CA8FE7E}" type="datetimeFigureOut">
              <a:rPr lang="en-US" smtClean="0"/>
              <a:t>12/19/2013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A1352-354D-4D49-9345-55F8DB4AE37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63562"/>
          </a:xfrm>
        </p:spPr>
        <p:txBody>
          <a:bodyPr>
            <a:normAutofit/>
          </a:bodyPr>
          <a:lstStyle/>
          <a:p>
            <a:pPr algn="l"/>
            <a:r>
              <a:rPr lang="en-US" sz="2000" b="1" dirty="0" smtClean="0">
                <a:solidFill>
                  <a:schemeClr val="accent3">
                    <a:lumMod val="75000"/>
                  </a:schemeClr>
                </a:solidFill>
              </a:rPr>
              <a:t>Page 1 - GBA Homepage</a:t>
            </a:r>
            <a:endParaRPr lang="en-US" sz="2000" b="1" dirty="0">
              <a:solidFill>
                <a:schemeClr val="accent3">
                  <a:lumMod val="75000"/>
                </a:schemeClr>
              </a:solidFill>
            </a:endParaRPr>
          </a:p>
        </p:txBody>
      </p:sp>
      <p:pic>
        <p:nvPicPr>
          <p:cNvPr id="4" name="Content Placeholder 3" descr="1- Home.jpg"/>
          <p:cNvPicPr>
            <a:picLocks noGrp="1" noChangeAspect="1"/>
          </p:cNvPicPr>
          <p:nvPr>
            <p:ph idx="1"/>
          </p:nvPr>
        </p:nvPicPr>
        <p:blipFill>
          <a:blip r:embed="rId2" cstate="print"/>
          <a:stretch>
            <a:fillRect/>
          </a:stretch>
        </p:blipFill>
        <p:spPr>
          <a:xfrm>
            <a:off x="685800" y="1219200"/>
            <a:ext cx="7814972" cy="4906963"/>
          </a:xfrm>
        </p:spPr>
      </p:pic>
      <p:sp>
        <p:nvSpPr>
          <p:cNvPr id="6" name="Oval 5"/>
          <p:cNvSpPr/>
          <p:nvPr/>
        </p:nvSpPr>
        <p:spPr>
          <a:xfrm>
            <a:off x="5867400" y="5334000"/>
            <a:ext cx="2362200" cy="9906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accent3">
                    <a:lumMod val="75000"/>
                  </a:schemeClr>
                </a:solidFill>
              </a:rPr>
              <a:t>This link re-directs to the “About” page</a:t>
            </a:r>
            <a:endParaRPr lang="en-US" sz="1500" b="1" dirty="0">
              <a:solidFill>
                <a:schemeClr val="accent3">
                  <a:lumMod val="75000"/>
                </a:schemeClr>
              </a:solidFill>
            </a:endParaRPr>
          </a:p>
        </p:txBody>
      </p:sp>
      <p:cxnSp>
        <p:nvCxnSpPr>
          <p:cNvPr id="8" name="Straight Arrow Connector 7"/>
          <p:cNvCxnSpPr/>
          <p:nvPr/>
        </p:nvCxnSpPr>
        <p:spPr>
          <a:xfrm flipH="1" flipV="1">
            <a:off x="1676400" y="5181600"/>
            <a:ext cx="152400" cy="457200"/>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Double Bracket 10"/>
          <p:cNvSpPr/>
          <p:nvPr/>
        </p:nvSpPr>
        <p:spPr>
          <a:xfrm>
            <a:off x="990600" y="4648200"/>
            <a:ext cx="7162800" cy="533400"/>
          </a:xfrm>
          <a:prstGeom prst="bracketPair">
            <a:avLst/>
          </a:prstGeom>
          <a:ln w="25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Straight Arrow Connector 11"/>
          <p:cNvCxnSpPr/>
          <p:nvPr/>
        </p:nvCxnSpPr>
        <p:spPr>
          <a:xfrm flipV="1">
            <a:off x="7162800" y="4191000"/>
            <a:ext cx="381000" cy="1219200"/>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762000" y="5486400"/>
            <a:ext cx="4572000" cy="11430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accent3">
                    <a:lumMod val="75000"/>
                  </a:schemeClr>
                </a:solidFill>
              </a:rPr>
              <a:t>These are placeholders for additional homepage features such as RSS newsfeed, calendar, contact information, etc. </a:t>
            </a:r>
            <a:endParaRPr lang="en-US" sz="1500" b="1" dirty="0">
              <a:solidFill>
                <a:schemeClr val="accent3">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normAutofit/>
          </a:bodyPr>
          <a:lstStyle/>
          <a:p>
            <a:pPr algn="l"/>
            <a:r>
              <a:rPr lang="en-US" sz="2000" b="1" dirty="0" smtClean="0">
                <a:solidFill>
                  <a:schemeClr val="accent3">
                    <a:lumMod val="75000"/>
                  </a:schemeClr>
                </a:solidFill>
              </a:rPr>
              <a:t>Page 6 - Engagement</a:t>
            </a:r>
            <a:endParaRPr lang="en-US" sz="2000" b="1" dirty="0">
              <a:solidFill>
                <a:schemeClr val="accent3">
                  <a:lumMod val="75000"/>
                </a:schemeClr>
              </a:solidFill>
            </a:endParaRPr>
          </a:p>
        </p:txBody>
      </p:sp>
      <p:pic>
        <p:nvPicPr>
          <p:cNvPr id="4" name="Content Placeholder 3" descr="6 - Engagement.jpg"/>
          <p:cNvPicPr>
            <a:picLocks noGrp="1" noChangeAspect="1"/>
          </p:cNvPicPr>
          <p:nvPr>
            <p:ph idx="1"/>
          </p:nvPr>
        </p:nvPicPr>
        <p:blipFill>
          <a:blip r:embed="rId2" cstate="print"/>
          <a:stretch>
            <a:fillRect/>
          </a:stretch>
        </p:blipFill>
        <p:spPr>
          <a:xfrm>
            <a:off x="676234" y="1295400"/>
            <a:ext cx="7791531" cy="4525963"/>
          </a:xfrm>
        </p:spPr>
      </p:pic>
      <p:sp>
        <p:nvSpPr>
          <p:cNvPr id="5" name="Oval 4"/>
          <p:cNvSpPr/>
          <p:nvPr/>
        </p:nvSpPr>
        <p:spPr>
          <a:xfrm>
            <a:off x="1219200" y="2895600"/>
            <a:ext cx="6400800" cy="30480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3">
                    <a:lumMod val="75000"/>
                  </a:schemeClr>
                </a:solidFill>
              </a:rPr>
              <a:t>Currently blank but could include information on how the GBA is engaging in the different intergovernmental processes.  Under “United Nations” we could add subpages on OWG, Financing, as well as other intergovernmental processes that will take place in the near future.  </a:t>
            </a:r>
            <a:endParaRPr lang="en-US" b="1" dirty="0">
              <a:solidFill>
                <a:schemeClr val="accent3">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79438"/>
          </a:xfrm>
        </p:spPr>
        <p:txBody>
          <a:bodyPr>
            <a:normAutofit/>
          </a:bodyPr>
          <a:lstStyle/>
          <a:p>
            <a:pPr algn="l"/>
            <a:r>
              <a:rPr lang="en-US" sz="2000" b="1" dirty="0" smtClean="0">
                <a:solidFill>
                  <a:schemeClr val="accent3">
                    <a:lumMod val="75000"/>
                  </a:schemeClr>
                </a:solidFill>
              </a:rPr>
              <a:t>Page 7 - Contact</a:t>
            </a:r>
            <a:endParaRPr lang="en-US" sz="2000" b="1" dirty="0">
              <a:solidFill>
                <a:schemeClr val="accent3">
                  <a:lumMod val="75000"/>
                </a:schemeClr>
              </a:solidFill>
            </a:endParaRPr>
          </a:p>
        </p:txBody>
      </p:sp>
      <p:pic>
        <p:nvPicPr>
          <p:cNvPr id="4" name="Content Placeholder 3" descr="7 - Contact.jpg"/>
          <p:cNvPicPr>
            <a:picLocks noGrp="1" noChangeAspect="1"/>
          </p:cNvPicPr>
          <p:nvPr>
            <p:ph idx="1"/>
          </p:nvPr>
        </p:nvPicPr>
        <p:blipFill>
          <a:blip r:embed="rId2" cstate="print"/>
          <a:stretch>
            <a:fillRect/>
          </a:stretch>
        </p:blipFill>
        <p:spPr>
          <a:xfrm>
            <a:off x="700736" y="1219200"/>
            <a:ext cx="7742528" cy="4525963"/>
          </a:xfrm>
        </p:spPr>
      </p:pic>
      <p:sp>
        <p:nvSpPr>
          <p:cNvPr id="5" name="Oval 4"/>
          <p:cNvSpPr/>
          <p:nvPr/>
        </p:nvSpPr>
        <p:spPr>
          <a:xfrm>
            <a:off x="3124200" y="3886200"/>
            <a:ext cx="5715000" cy="23622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3">
                    <a:lumMod val="75000"/>
                  </a:schemeClr>
                </a:solidFill>
              </a:rPr>
              <a:t>Currently, this only has a contact form.  If the GBA gets its own domain name, we could have a separate email address that could point to Lea’s email.  Relevant information communicated through this form could then be disseminated to the group for specific responses.</a:t>
            </a:r>
            <a:endParaRPr lang="en-US" b="1" dirty="0">
              <a:solidFill>
                <a:schemeClr val="accent3">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63562"/>
          </a:xfrm>
        </p:spPr>
        <p:txBody>
          <a:bodyPr>
            <a:normAutofit/>
          </a:bodyPr>
          <a:lstStyle/>
          <a:p>
            <a:pPr algn="l"/>
            <a:r>
              <a:rPr lang="en-US" sz="2000" b="1" dirty="0" smtClean="0">
                <a:solidFill>
                  <a:schemeClr val="accent3">
                    <a:lumMod val="75000"/>
                  </a:schemeClr>
                </a:solidFill>
              </a:rPr>
              <a:t>Page 2 - About page</a:t>
            </a:r>
            <a:endParaRPr lang="en-US" sz="2000" b="1" dirty="0">
              <a:solidFill>
                <a:schemeClr val="accent3">
                  <a:lumMod val="75000"/>
                </a:schemeClr>
              </a:solidFill>
            </a:endParaRPr>
          </a:p>
        </p:txBody>
      </p:sp>
      <p:pic>
        <p:nvPicPr>
          <p:cNvPr id="4" name="Content Placeholder 3" descr="2 - About us.jpg"/>
          <p:cNvPicPr>
            <a:picLocks noGrp="1" noChangeAspect="1"/>
          </p:cNvPicPr>
          <p:nvPr>
            <p:ph idx="1"/>
          </p:nvPr>
        </p:nvPicPr>
        <p:blipFill>
          <a:blip r:embed="rId2" cstate="print"/>
          <a:stretch>
            <a:fillRect/>
          </a:stretch>
        </p:blipFill>
        <p:spPr>
          <a:xfrm>
            <a:off x="609600" y="1143000"/>
            <a:ext cx="7798693"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11162"/>
          </a:xfrm>
        </p:spPr>
        <p:txBody>
          <a:bodyPr>
            <a:normAutofit/>
          </a:bodyPr>
          <a:lstStyle/>
          <a:p>
            <a:pPr algn="l"/>
            <a:r>
              <a:rPr lang="en-US" sz="2000" b="1" dirty="0" smtClean="0">
                <a:solidFill>
                  <a:schemeClr val="accent3">
                    <a:lumMod val="75000"/>
                  </a:schemeClr>
                </a:solidFill>
              </a:rPr>
              <a:t>Page 2.1 - List of organizations (links to respective org website)</a:t>
            </a:r>
            <a:endParaRPr lang="en-US" sz="2000" b="1" dirty="0">
              <a:solidFill>
                <a:schemeClr val="accent3">
                  <a:lumMod val="75000"/>
                </a:schemeClr>
              </a:solidFill>
            </a:endParaRPr>
          </a:p>
        </p:txBody>
      </p:sp>
      <p:pic>
        <p:nvPicPr>
          <p:cNvPr id="4" name="Content Placeholder 3" descr="2.1 - Organizations.jpg"/>
          <p:cNvPicPr>
            <a:picLocks noGrp="1" noChangeAspect="1"/>
          </p:cNvPicPr>
          <p:nvPr>
            <p:ph idx="1"/>
          </p:nvPr>
        </p:nvPicPr>
        <p:blipFill>
          <a:blip r:embed="rId2" cstate="print"/>
          <a:stretch>
            <a:fillRect/>
          </a:stretch>
        </p:blipFill>
        <p:spPr>
          <a:xfrm>
            <a:off x="838200" y="1066800"/>
            <a:ext cx="7756760" cy="4525963"/>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87362"/>
          </a:xfrm>
        </p:spPr>
        <p:txBody>
          <a:bodyPr>
            <a:normAutofit/>
          </a:bodyPr>
          <a:lstStyle/>
          <a:p>
            <a:pPr algn="l"/>
            <a:r>
              <a:rPr lang="en-US" sz="2000" b="1" dirty="0" smtClean="0">
                <a:solidFill>
                  <a:schemeClr val="accent3">
                    <a:lumMod val="75000"/>
                  </a:schemeClr>
                </a:solidFill>
              </a:rPr>
              <a:t>Page 3.1 - Shared Business Messages</a:t>
            </a:r>
            <a:endParaRPr lang="en-US" sz="2000" b="1" dirty="0">
              <a:solidFill>
                <a:schemeClr val="accent3">
                  <a:lumMod val="75000"/>
                </a:schemeClr>
              </a:solidFill>
            </a:endParaRPr>
          </a:p>
        </p:txBody>
      </p:sp>
      <p:pic>
        <p:nvPicPr>
          <p:cNvPr id="4" name="Content Placeholder 3" descr="3. - SBMs.jpg"/>
          <p:cNvPicPr>
            <a:picLocks noGrp="1" noChangeAspect="1"/>
          </p:cNvPicPr>
          <p:nvPr>
            <p:ph idx="1"/>
          </p:nvPr>
        </p:nvPicPr>
        <p:blipFill>
          <a:blip r:embed="rId2" cstate="print"/>
          <a:stretch>
            <a:fillRect/>
          </a:stretch>
        </p:blipFill>
        <p:spPr>
          <a:xfrm>
            <a:off x="609600" y="1219200"/>
            <a:ext cx="7782361" cy="452596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9762"/>
            <a:ext cx="8229600" cy="427038"/>
          </a:xfrm>
        </p:spPr>
        <p:txBody>
          <a:bodyPr>
            <a:normAutofit/>
          </a:bodyPr>
          <a:lstStyle/>
          <a:p>
            <a:pPr algn="l"/>
            <a:r>
              <a:rPr lang="en-US" sz="2000" b="1" dirty="0" smtClean="0">
                <a:solidFill>
                  <a:schemeClr val="accent3">
                    <a:lumMod val="75000"/>
                  </a:schemeClr>
                </a:solidFill>
              </a:rPr>
              <a:t>Page 4 - Resources</a:t>
            </a:r>
            <a:endParaRPr lang="en-US" sz="2000" b="1" dirty="0">
              <a:solidFill>
                <a:schemeClr val="accent3">
                  <a:lumMod val="75000"/>
                </a:schemeClr>
              </a:solidFill>
            </a:endParaRPr>
          </a:p>
        </p:txBody>
      </p:sp>
      <p:pic>
        <p:nvPicPr>
          <p:cNvPr id="4" name="Content Placeholder 3" descr="4 - Resources.jpg"/>
          <p:cNvPicPr>
            <a:picLocks noGrp="1" noChangeAspect="1"/>
          </p:cNvPicPr>
          <p:nvPr>
            <p:ph idx="1"/>
          </p:nvPr>
        </p:nvPicPr>
        <p:blipFill>
          <a:blip r:embed="rId2" cstate="print"/>
          <a:stretch>
            <a:fillRect/>
          </a:stretch>
        </p:blipFill>
        <p:spPr>
          <a:xfrm>
            <a:off x="651420" y="1295400"/>
            <a:ext cx="7841159" cy="4525963"/>
          </a:xfrm>
        </p:spPr>
      </p:pic>
      <p:sp>
        <p:nvSpPr>
          <p:cNvPr id="5" name="Oval 4"/>
          <p:cNvSpPr/>
          <p:nvPr/>
        </p:nvSpPr>
        <p:spPr>
          <a:xfrm>
            <a:off x="381000" y="3886200"/>
            <a:ext cx="8534400" cy="16764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3">
                    <a:lumMod val="75000"/>
                  </a:schemeClr>
                </a:solidFill>
              </a:rPr>
              <a:t>This page is currently blank but could include headlines to latest statements, policy positions, publications, etc.</a:t>
            </a:r>
          </a:p>
          <a:p>
            <a:pPr algn="ctr"/>
            <a:r>
              <a:rPr lang="en-US" b="1" dirty="0" smtClean="0">
                <a:solidFill>
                  <a:schemeClr val="accent3">
                    <a:lumMod val="75000"/>
                  </a:schemeClr>
                </a:solidFill>
              </a:rPr>
              <a:t>Sub-sections on “Policy positions” and “publications” are currently blank as well and could be removed from the drop down options until content becomes available</a:t>
            </a:r>
            <a:r>
              <a:rPr lang="en-US" dirty="0" smtClean="0">
                <a:solidFill>
                  <a:schemeClr val="accent3">
                    <a:lumMod val="75000"/>
                  </a:schemeClr>
                </a:solidFill>
              </a:rPr>
              <a:t>.</a:t>
            </a:r>
            <a:endParaRPr lang="en-US" dirty="0">
              <a:solidFill>
                <a:schemeClr val="accent3">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503238"/>
          </a:xfrm>
        </p:spPr>
        <p:txBody>
          <a:bodyPr>
            <a:normAutofit/>
          </a:bodyPr>
          <a:lstStyle/>
          <a:p>
            <a:pPr algn="l"/>
            <a:r>
              <a:rPr lang="en-US" sz="2000" b="1" dirty="0" smtClean="0">
                <a:solidFill>
                  <a:schemeClr val="accent3">
                    <a:lumMod val="75000"/>
                  </a:schemeClr>
                </a:solidFill>
              </a:rPr>
              <a:t>4.1 - Statements</a:t>
            </a:r>
            <a:endParaRPr lang="en-US" sz="2000" b="1" dirty="0">
              <a:solidFill>
                <a:schemeClr val="accent3">
                  <a:lumMod val="75000"/>
                </a:schemeClr>
              </a:solidFill>
            </a:endParaRPr>
          </a:p>
        </p:txBody>
      </p:sp>
      <p:pic>
        <p:nvPicPr>
          <p:cNvPr id="4" name="Content Placeholder 3" descr="4.1 - Statements.jpg"/>
          <p:cNvPicPr>
            <a:picLocks noGrp="1" noChangeAspect="1"/>
          </p:cNvPicPr>
          <p:nvPr>
            <p:ph idx="1"/>
          </p:nvPr>
        </p:nvPicPr>
        <p:blipFill>
          <a:blip r:embed="rId2" cstate="print"/>
          <a:stretch>
            <a:fillRect/>
          </a:stretch>
        </p:blipFill>
        <p:spPr>
          <a:xfrm>
            <a:off x="652128" y="1219200"/>
            <a:ext cx="7839743" cy="452596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9762"/>
            <a:ext cx="8229600" cy="579438"/>
          </a:xfrm>
        </p:spPr>
        <p:txBody>
          <a:bodyPr>
            <a:normAutofit/>
          </a:bodyPr>
          <a:lstStyle/>
          <a:p>
            <a:pPr algn="l"/>
            <a:r>
              <a:rPr lang="en-US" sz="2000" b="1" dirty="0" smtClean="0">
                <a:solidFill>
                  <a:schemeClr val="accent3">
                    <a:lumMod val="75000"/>
                  </a:schemeClr>
                </a:solidFill>
              </a:rPr>
              <a:t>4.2 - Calendar</a:t>
            </a:r>
            <a:endParaRPr lang="en-US" sz="2000" b="1" dirty="0">
              <a:solidFill>
                <a:schemeClr val="accent3">
                  <a:lumMod val="75000"/>
                </a:schemeClr>
              </a:solidFill>
            </a:endParaRPr>
          </a:p>
        </p:txBody>
      </p:sp>
      <p:pic>
        <p:nvPicPr>
          <p:cNvPr id="4" name="Content Placeholder 3" descr="4.2 - Calendar.jpg"/>
          <p:cNvPicPr>
            <a:picLocks noGrp="1" noChangeAspect="1"/>
          </p:cNvPicPr>
          <p:nvPr>
            <p:ph idx="1"/>
          </p:nvPr>
        </p:nvPicPr>
        <p:blipFill>
          <a:blip r:embed="rId2" cstate="print"/>
          <a:stretch>
            <a:fillRect/>
          </a:stretch>
        </p:blipFill>
        <p:spPr>
          <a:xfrm>
            <a:off x="671051" y="1219200"/>
            <a:ext cx="7801898" cy="4525963"/>
          </a:xfrm>
        </p:spPr>
      </p:pic>
      <p:sp>
        <p:nvSpPr>
          <p:cNvPr id="6" name="Oval 5"/>
          <p:cNvSpPr/>
          <p:nvPr/>
        </p:nvSpPr>
        <p:spPr>
          <a:xfrm>
            <a:off x="6019800" y="2819400"/>
            <a:ext cx="2971800" cy="31242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accent3">
                    <a:lumMod val="75000"/>
                  </a:schemeClr>
                </a:solidFill>
              </a:rPr>
              <a:t>This calendar is linked to a Google Calendar for GBA.  This has a list of upcoming meetings and events that will be updated over time.  The subcategory “GBA Events” would list all upcoming and past GBA organized events.  </a:t>
            </a:r>
            <a:endParaRPr lang="en-US" sz="1400" b="1" dirty="0">
              <a:solidFill>
                <a:schemeClr val="accent3">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a:bodyPr>
          <a:lstStyle/>
          <a:p>
            <a:pPr algn="l"/>
            <a:r>
              <a:rPr lang="en-US" sz="2000" b="1" dirty="0" smtClean="0">
                <a:solidFill>
                  <a:schemeClr val="accent3">
                    <a:lumMod val="75000"/>
                  </a:schemeClr>
                </a:solidFill>
              </a:rPr>
              <a:t>Page 5 - News</a:t>
            </a:r>
            <a:endParaRPr lang="en-US" sz="2000" b="1" dirty="0">
              <a:solidFill>
                <a:schemeClr val="accent3">
                  <a:lumMod val="75000"/>
                </a:schemeClr>
              </a:solidFill>
            </a:endParaRPr>
          </a:p>
        </p:txBody>
      </p:sp>
      <p:pic>
        <p:nvPicPr>
          <p:cNvPr id="4" name="Content Placeholder 3" descr="5 - News.jpg"/>
          <p:cNvPicPr>
            <a:picLocks noGrp="1" noChangeAspect="1"/>
          </p:cNvPicPr>
          <p:nvPr>
            <p:ph idx="1"/>
          </p:nvPr>
        </p:nvPicPr>
        <p:blipFill>
          <a:blip r:embed="rId2" cstate="print"/>
          <a:stretch>
            <a:fillRect/>
          </a:stretch>
        </p:blipFill>
        <p:spPr>
          <a:xfrm>
            <a:off x="638895" y="1219200"/>
            <a:ext cx="7866210" cy="4525963"/>
          </a:xfrm>
        </p:spPr>
      </p:pic>
      <p:sp>
        <p:nvSpPr>
          <p:cNvPr id="5" name="Oval 4"/>
          <p:cNvSpPr/>
          <p:nvPr/>
        </p:nvSpPr>
        <p:spPr>
          <a:xfrm>
            <a:off x="2667000" y="4267200"/>
            <a:ext cx="5715000" cy="14478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3">
                    <a:lumMod val="75000"/>
                  </a:schemeClr>
                </a:solidFill>
              </a:rPr>
              <a:t>“News” homepage is currently blank but could include headlines on latest press releases, activities, reports, events, etc.</a:t>
            </a:r>
            <a:endParaRPr lang="en-US" b="1" dirty="0">
              <a:solidFill>
                <a:schemeClr val="accent3">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normAutofit/>
          </a:bodyPr>
          <a:lstStyle/>
          <a:p>
            <a:pPr algn="l"/>
            <a:r>
              <a:rPr lang="en-US" sz="2000" b="1" dirty="0" smtClean="0">
                <a:solidFill>
                  <a:schemeClr val="accent3">
                    <a:lumMod val="75000"/>
                  </a:schemeClr>
                </a:solidFill>
              </a:rPr>
              <a:t>Page 5.1 – Media (“News” subpage)</a:t>
            </a:r>
            <a:endParaRPr lang="en-US" sz="2000" b="1" dirty="0">
              <a:solidFill>
                <a:schemeClr val="accent3">
                  <a:lumMod val="75000"/>
                </a:schemeClr>
              </a:solidFill>
            </a:endParaRPr>
          </a:p>
        </p:txBody>
      </p:sp>
      <p:pic>
        <p:nvPicPr>
          <p:cNvPr id="4" name="Content Placeholder 3" descr="5.1 - Media.jpg"/>
          <p:cNvPicPr>
            <a:picLocks noGrp="1" noChangeAspect="1"/>
          </p:cNvPicPr>
          <p:nvPr>
            <p:ph idx="1"/>
          </p:nvPr>
        </p:nvPicPr>
        <p:blipFill>
          <a:blip r:embed="rId2" cstate="print"/>
          <a:stretch>
            <a:fillRect/>
          </a:stretch>
        </p:blipFill>
        <p:spPr>
          <a:xfrm>
            <a:off x="706813" y="1371600"/>
            <a:ext cx="7730373" cy="4525963"/>
          </a:xfrm>
        </p:spPr>
      </p:pic>
      <p:sp>
        <p:nvSpPr>
          <p:cNvPr id="5" name="Oval 4"/>
          <p:cNvSpPr/>
          <p:nvPr/>
        </p:nvSpPr>
        <p:spPr>
          <a:xfrm>
            <a:off x="914400" y="5105400"/>
            <a:ext cx="4114800" cy="13716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3">
                    <a:lumMod val="75000"/>
                  </a:schemeClr>
                </a:solidFill>
              </a:rPr>
              <a:t>The media page would contain photo galleries, video and audio clips of GBA related activities</a:t>
            </a:r>
            <a:endParaRPr lang="en-US" b="1" dirty="0">
              <a:solidFill>
                <a:schemeClr val="accent3">
                  <a:lumMod val="75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316</Words>
  <Application>Microsoft Office PowerPoint</Application>
  <PresentationFormat>On-screen Show (4:3)</PresentationFormat>
  <Paragraphs>20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Page 1 - GBA Homepage</vt:lpstr>
      <vt:lpstr>Page 2 - About page</vt:lpstr>
      <vt:lpstr>Page 2.1 - List of organizations (links to respective org website)</vt:lpstr>
      <vt:lpstr>Page 3.1 - Shared Business Messages</vt:lpstr>
      <vt:lpstr>Page 4 - Resources</vt:lpstr>
      <vt:lpstr>4.1 - Statements</vt:lpstr>
      <vt:lpstr>4.2 - Calendar</vt:lpstr>
      <vt:lpstr>Page 5 - News</vt:lpstr>
      <vt:lpstr>Page 5.1 – Media (“News” subpage)</vt:lpstr>
      <vt:lpstr>Page 6 - Engagement</vt:lpstr>
      <vt:lpstr>Page 7 - Contact</vt:lpstr>
    </vt:vector>
  </TitlesOfParts>
  <Company>ICC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GBA Homepage</dc:title>
  <dc:creator>Lea Felluss</dc:creator>
  <cp:lastModifiedBy>Lea Felluss</cp:lastModifiedBy>
  <cp:revision>6</cp:revision>
  <dcterms:created xsi:type="dcterms:W3CDTF">2013-12-19T16:37:14Z</dcterms:created>
  <dcterms:modified xsi:type="dcterms:W3CDTF">2013-12-19T17:23:01Z</dcterms:modified>
</cp:coreProperties>
</file>